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39" r:id="rId1"/>
  </p:sldMasterIdLst>
  <p:sldIdLst>
    <p:sldId id="256" r:id="rId2"/>
    <p:sldId id="297" r:id="rId3"/>
    <p:sldId id="296" r:id="rId4"/>
    <p:sldId id="295" r:id="rId5"/>
    <p:sldId id="294" r:id="rId6"/>
    <p:sldId id="293" r:id="rId7"/>
    <p:sldId id="290" r:id="rId8"/>
    <p:sldId id="298" r:id="rId9"/>
    <p:sldId id="289" r:id="rId10"/>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403"/>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940675A-B579-460E-94D1-54222C63F5DA}" styleName="无样式，网格型">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3B4B98B0-60AC-42C2-AFA5-B58CD77FA1E5}" styleName="浅色样式 1 - 强调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0E3FDE45-AF77-4B5C-9715-49D594BDF05E}" styleName="浅色样式 1 - 强调 2">
    <a:wholeTbl>
      <a:tcTxStyle>
        <a:fontRef idx="minor">
          <a:scrgbClr r="0" g="0" b="0"/>
        </a:fontRef>
        <a:schemeClr val="tx1"/>
      </a:tcTxStyle>
      <a:tcStyle>
        <a:tcBdr>
          <a:left>
            <a:ln>
              <a:noFill/>
            </a:ln>
          </a:left>
          <a:right>
            <a:ln>
              <a:noFill/>
            </a:ln>
          </a:right>
          <a:top>
            <a:ln w="12700" cmpd="sng">
              <a:solidFill>
                <a:schemeClr val="accent2"/>
              </a:solidFill>
            </a:ln>
          </a:top>
          <a:bottom>
            <a:ln w="12700" cmpd="sng">
              <a:solidFill>
                <a:schemeClr val="accent2"/>
              </a:solidFill>
            </a:ln>
          </a:bottom>
          <a:insideH>
            <a:ln>
              <a:noFill/>
            </a:ln>
          </a:insideH>
          <a:insideV>
            <a:ln>
              <a:noFill/>
            </a:ln>
          </a:insideV>
        </a:tcBdr>
        <a:fill>
          <a:noFill/>
        </a:fill>
      </a:tcStyle>
    </a:wholeTbl>
    <a:band1H>
      <a:tcStyle>
        <a:tcBdr/>
        <a:fill>
          <a:solidFill>
            <a:schemeClr val="accent2">
              <a:alpha val="20000"/>
            </a:schemeClr>
          </a:solidFill>
        </a:fill>
      </a:tcStyle>
    </a:band1H>
    <a:band2H>
      <a:tcStyle>
        <a:tcBdr/>
      </a:tcStyle>
    </a:band2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12700" cmpd="sng">
              <a:solidFill>
                <a:schemeClr val="accent2"/>
              </a:solidFill>
            </a:ln>
          </a:top>
        </a:tcBdr>
        <a:fill>
          <a:noFill/>
        </a:fill>
      </a:tcStyle>
    </a:lastRow>
    <a:firstRow>
      <a:tcTxStyle b="on"/>
      <a:tcStyle>
        <a:tcBdr>
          <a:bottom>
            <a:ln w="12700" cmpd="sng">
              <a:solidFill>
                <a:schemeClr val="accent2"/>
              </a:solidFill>
            </a:ln>
          </a:bottom>
        </a:tcBdr>
        <a:fill>
          <a:noFill/>
        </a:fill>
      </a:tcStyle>
    </a:firstRow>
  </a:tblStyle>
  <a:tblStyle styleId="{5A111915-BE36-4E01-A7E5-04B1672EAD32}" styleName="浅色样式 2 - 强调 5">
    <a:wholeTbl>
      <a:tcTxStyle>
        <a:fontRef idx="minor">
          <a:scrgbClr r="0" g="0" b="0"/>
        </a:fontRef>
        <a:schemeClr val="tx1"/>
      </a:tcTxStyle>
      <a:tcStyle>
        <a:tcBdr>
          <a:left>
            <a:lnRef idx="1">
              <a:schemeClr val="accent5"/>
            </a:lnRef>
          </a:left>
          <a:right>
            <a:lnRef idx="1">
              <a:schemeClr val="accent5"/>
            </a:lnRef>
          </a:right>
          <a:top>
            <a:lnRef idx="1">
              <a:schemeClr val="accent5"/>
            </a:lnRef>
          </a:top>
          <a:bottom>
            <a:lnRef idx="1">
              <a:schemeClr val="accent5"/>
            </a:lnRef>
          </a:bottom>
          <a:insideH>
            <a:ln>
              <a:noFill/>
            </a:ln>
          </a:insideH>
          <a:insideV>
            <a:ln>
              <a:noFill/>
            </a:ln>
          </a:insideV>
        </a:tcBdr>
        <a:fill>
          <a:noFill/>
        </a:fill>
      </a:tcStyle>
    </a:wholeTbl>
    <a:band1H>
      <a:tcStyle>
        <a:tcBdr>
          <a:top>
            <a:lnRef idx="1">
              <a:schemeClr val="accent5"/>
            </a:lnRef>
          </a:top>
          <a:bottom>
            <a:lnRef idx="1">
              <a:schemeClr val="accent5"/>
            </a:lnRef>
          </a:bottom>
        </a:tcBdr>
      </a:tcStyle>
    </a:band1H>
    <a:band1V>
      <a:tcStyle>
        <a:tcBdr>
          <a:left>
            <a:lnRef idx="1">
              <a:schemeClr val="accent5"/>
            </a:lnRef>
          </a:left>
          <a:right>
            <a:lnRef idx="1">
              <a:schemeClr val="accent5"/>
            </a:lnRef>
          </a:right>
        </a:tcBdr>
      </a:tcStyle>
    </a:band1V>
    <a:band2V>
      <a:tcStyle>
        <a:tcBdr>
          <a:left>
            <a:lnRef idx="1">
              <a:schemeClr val="accent5"/>
            </a:lnRef>
          </a:left>
          <a:right>
            <a:lnRef idx="1">
              <a:schemeClr val="accent5"/>
            </a:lnRef>
          </a:right>
        </a:tcBdr>
      </a:tcStyle>
    </a:band2V>
    <a:lastCol>
      <a:tcTxStyle b="on"/>
      <a:tcStyle>
        <a:tcBdr/>
      </a:tcStyle>
    </a:lastCol>
    <a:firstCol>
      <a:tcTxStyle b="on"/>
      <a:tcStyle>
        <a:tcBdr/>
      </a:tcStyle>
    </a:firstCol>
    <a:lastRow>
      <a:tcTxStyle b="on"/>
      <a:tcStyle>
        <a:tcBdr>
          <a:top>
            <a:ln w="50800" cmpd="dbl">
              <a:solidFill>
                <a:schemeClr val="accent5"/>
              </a:solidFill>
            </a:ln>
          </a:top>
        </a:tcBdr>
      </a:tcStyle>
    </a:lastRow>
    <a:firstRow>
      <a:tcTxStyle b="on">
        <a:fontRef idx="minor">
          <a:scrgbClr r="0" g="0" b="0"/>
        </a:fontRef>
        <a:schemeClr val="bg1"/>
      </a:tcTxStyle>
      <a:tcStyle>
        <a:tcBdr/>
        <a:fillRef idx="1">
          <a:schemeClr val="accent5"/>
        </a:fillRef>
      </a:tcStyle>
    </a:firstRow>
  </a:tblStyle>
  <a:tblStyle styleId="{69012ECD-51FC-41F1-AA8D-1B2483CD663E}" styleName="浅色样式 2 - 强调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BC89EF96-8CEA-46FF-86C4-4CE0E7609802}" styleName="浅色样式 3 - 强调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69CF1AB2-1976-4502-BF36-3FF5EA218861}" styleName="中度样式 4 - 强调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043" autoAdjust="0"/>
    <p:restoredTop sz="94660"/>
  </p:normalViewPr>
  <p:slideViewPr>
    <p:cSldViewPr snapToGrid="0">
      <p:cViewPr varScale="1">
        <p:scale>
          <a:sx n="86" d="100"/>
          <a:sy n="86" d="100"/>
        </p:scale>
        <p:origin x="1200" y="6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标题幻灯片">
    <p:spTree>
      <p:nvGrpSpPr>
        <p:cNvPr id="1" name=""/>
        <p:cNvGrpSpPr/>
        <p:nvPr/>
      </p:nvGrpSpPr>
      <p:grpSpPr>
        <a:xfrm>
          <a:off x="0" y="0"/>
          <a:ext cx="0" cy="0"/>
          <a:chOff x="0" y="0"/>
          <a:chExt cx="0" cy="0"/>
        </a:xfrm>
      </p:grpSpPr>
      <p:grpSp>
        <p:nvGrpSpPr>
          <p:cNvPr id="7" name="Group 6"/>
          <p:cNvGrpSpPr/>
          <p:nvPr/>
        </p:nvGrpSpPr>
        <p:grpSpPr>
          <a:xfrm>
            <a:off x="-8466" y="-8468"/>
            <a:ext cx="9169804" cy="6874935"/>
            <a:chOff x="-8466" y="-8468"/>
            <a:chExt cx="9169804" cy="6874935"/>
          </a:xfrm>
        </p:grpSpPr>
        <p:cxnSp>
          <p:nvCxnSpPr>
            <p:cNvPr id="17" name="Straight Connector 16"/>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9" name="Freeform 18"/>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Freeform 19"/>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1" name="Freeform 20"/>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21"/>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Freeform 22"/>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Freeform 23"/>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Freeform 24"/>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Freeform 2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zh-CN" altLang="en-US"/>
              <a:t>单击此处编辑母版标题样式</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CN" altLang="en-US"/>
              <a:t>单击此处编辑母版副标题样式</a:t>
            </a:r>
            <a:endParaRPr lang="en-US" dirty="0"/>
          </a:p>
        </p:txBody>
      </p:sp>
      <p:sp>
        <p:nvSpPr>
          <p:cNvPr id="4" name="Date Placeholder 3"/>
          <p:cNvSpPr>
            <a:spLocks noGrp="1"/>
          </p:cNvSpPr>
          <p:nvPr>
            <p:ph type="dt" sz="half" idx="10"/>
          </p:nvPr>
        </p:nvSpPr>
        <p:spPr/>
        <p:txBody>
          <a:bodyPr/>
          <a:lstStyle/>
          <a:p>
            <a:pPr>
              <a:defRPr/>
            </a:pPr>
            <a:fld id="{B6EC7839-A84C-40F2-93B6-F2878058417D}"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865F437D-3B27-488B-824A-9BEAD69EF6B1}" type="slidenum">
              <a:rPr lang="zh-CN" altLang="en-US" smtClean="0"/>
              <a:pPr>
                <a:defRPr/>
              </a:pPr>
              <a:t>‹#›</a:t>
            </a:fld>
            <a:endParaRPr lang="zh-CN" altLang="en-US"/>
          </a:p>
        </p:txBody>
      </p:sp>
    </p:spTree>
    <p:extLst>
      <p:ext uri="{BB962C8B-B14F-4D97-AF65-F5344CB8AC3E}">
        <p14:creationId xmlns:p14="http://schemas.microsoft.com/office/powerpoint/2010/main" val="1193219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标题和描述">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zh-CN" altLang="en-US"/>
              <a:t>单击此处编辑母版标题样式</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a:t>单击此处编辑母版文本样式</a:t>
            </a:r>
          </a:p>
        </p:txBody>
      </p:sp>
      <p:sp>
        <p:nvSpPr>
          <p:cNvPr id="4" name="Date Placeholder 3"/>
          <p:cNvSpPr>
            <a:spLocks noGrp="1"/>
          </p:cNvSpPr>
          <p:nvPr>
            <p:ph type="dt" sz="half" idx="10"/>
          </p:nvPr>
        </p:nvSpPr>
        <p:spPr/>
        <p:txBody>
          <a:bodyPr/>
          <a:lstStyle/>
          <a:p>
            <a:pPr>
              <a:defRPr/>
            </a:pPr>
            <a:fld id="{61F1BFFA-D900-4D8E-ADCB-14D11143F125}"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CC1F9EC8-BBA7-4262-8F3B-B157B3CB1E2B}" type="slidenum">
              <a:rPr lang="zh-CN" altLang="en-US" smtClean="0"/>
              <a:pPr>
                <a:defRPr/>
              </a:pPr>
              <a:t>‹#›</a:t>
            </a:fld>
            <a:endParaRPr lang="zh-CN" altLang="en-US"/>
          </a:p>
        </p:txBody>
      </p:sp>
    </p:spTree>
    <p:extLst>
      <p:ext uri="{BB962C8B-B14F-4D97-AF65-F5344CB8AC3E}">
        <p14:creationId xmlns:p14="http://schemas.microsoft.com/office/powerpoint/2010/main" val="1160354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带描述的引言">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zh-CN" altLang="en-US"/>
              <a:t>单击此处编辑母版标题样式</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zh-CN" altLang="en-US"/>
              <a:t>单击此处编辑母版文本样式</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a:t>单击此处编辑母版文本样式</a:t>
            </a:r>
          </a:p>
        </p:txBody>
      </p:sp>
      <p:sp>
        <p:nvSpPr>
          <p:cNvPr id="4" name="Date Placeholder 3"/>
          <p:cNvSpPr>
            <a:spLocks noGrp="1"/>
          </p:cNvSpPr>
          <p:nvPr>
            <p:ph type="dt" sz="half" idx="10"/>
          </p:nvPr>
        </p:nvSpPr>
        <p:spPr/>
        <p:txBody>
          <a:bodyPr/>
          <a:lstStyle/>
          <a:p>
            <a:pPr>
              <a:defRPr/>
            </a:pPr>
            <a:fld id="{61F1BFFA-D900-4D8E-ADCB-14D11143F125}"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CC1F9EC8-BBA7-4262-8F3B-B157B3CB1E2B}" type="slidenum">
              <a:rPr lang="zh-CN" altLang="en-US" smtClean="0"/>
              <a:pPr>
                <a:defRPr/>
              </a:pPr>
              <a:t>‹#›</a:t>
            </a:fld>
            <a:endParaRPr lang="zh-CN"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12887582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片">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zh-CN" altLang="en-US"/>
              <a:t>单击此处编辑母版标题样式</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a:t>单击此处编辑母版文本样式</a:t>
            </a:r>
          </a:p>
        </p:txBody>
      </p:sp>
      <p:sp>
        <p:nvSpPr>
          <p:cNvPr id="4" name="Date Placeholder 3"/>
          <p:cNvSpPr>
            <a:spLocks noGrp="1"/>
          </p:cNvSpPr>
          <p:nvPr>
            <p:ph type="dt" sz="half" idx="10"/>
          </p:nvPr>
        </p:nvSpPr>
        <p:spPr/>
        <p:txBody>
          <a:bodyPr/>
          <a:lstStyle/>
          <a:p>
            <a:pPr>
              <a:defRPr/>
            </a:pPr>
            <a:fld id="{61F1BFFA-D900-4D8E-ADCB-14D11143F125}"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CC1F9EC8-BBA7-4262-8F3B-B157B3CB1E2B}" type="slidenum">
              <a:rPr lang="zh-CN" altLang="en-US" smtClean="0"/>
              <a:pPr>
                <a:defRPr/>
              </a:pPr>
              <a:t>‹#›</a:t>
            </a:fld>
            <a:endParaRPr lang="zh-CN" altLang="en-US"/>
          </a:p>
        </p:txBody>
      </p:sp>
    </p:spTree>
    <p:extLst>
      <p:ext uri="{BB962C8B-B14F-4D97-AF65-F5344CB8AC3E}">
        <p14:creationId xmlns:p14="http://schemas.microsoft.com/office/powerpoint/2010/main" val="12436501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言名片">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zh-CN" altLang="en-US"/>
              <a:t>单击此处编辑母版标题样式</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zh-CN" altLang="en-US"/>
              <a:t>单击此处编辑母版文本样式</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a:t>单击此处编辑母版文本样式</a:t>
            </a:r>
          </a:p>
        </p:txBody>
      </p:sp>
      <p:sp>
        <p:nvSpPr>
          <p:cNvPr id="4" name="Date Placeholder 3"/>
          <p:cNvSpPr>
            <a:spLocks noGrp="1"/>
          </p:cNvSpPr>
          <p:nvPr>
            <p:ph type="dt" sz="half" idx="10"/>
          </p:nvPr>
        </p:nvSpPr>
        <p:spPr/>
        <p:txBody>
          <a:bodyPr/>
          <a:lstStyle/>
          <a:p>
            <a:pPr>
              <a:defRPr/>
            </a:pPr>
            <a:fld id="{61F1BFFA-D900-4D8E-ADCB-14D11143F125}"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CC1F9EC8-BBA7-4262-8F3B-B157B3CB1E2B}" type="slidenum">
              <a:rPr lang="zh-CN" altLang="en-US" smtClean="0"/>
              <a:pPr>
                <a:defRPr/>
              </a:pPr>
              <a:t>‹#›</a:t>
            </a:fld>
            <a:endParaRPr lang="zh-CN"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76222741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或假">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zh-CN" altLang="en-US"/>
              <a:t>单击此处编辑母版标题样式</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zh-CN" altLang="en-US"/>
              <a:t>单击此处编辑母版文本样式</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a:t>单击此处编辑母版文本样式</a:t>
            </a:r>
          </a:p>
        </p:txBody>
      </p:sp>
      <p:sp>
        <p:nvSpPr>
          <p:cNvPr id="4" name="Date Placeholder 3"/>
          <p:cNvSpPr>
            <a:spLocks noGrp="1"/>
          </p:cNvSpPr>
          <p:nvPr>
            <p:ph type="dt" sz="half" idx="10"/>
          </p:nvPr>
        </p:nvSpPr>
        <p:spPr/>
        <p:txBody>
          <a:bodyPr/>
          <a:lstStyle/>
          <a:p>
            <a:pPr>
              <a:defRPr/>
            </a:pPr>
            <a:fld id="{61F1BFFA-D900-4D8E-ADCB-14D11143F125}"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CC1F9EC8-BBA7-4262-8F3B-B157B3CB1E2B}" type="slidenum">
              <a:rPr lang="zh-CN" altLang="en-US" smtClean="0"/>
              <a:pPr>
                <a:defRPr/>
              </a:pPr>
              <a:t>‹#›</a:t>
            </a:fld>
            <a:endParaRPr lang="zh-CN" altLang="en-US"/>
          </a:p>
        </p:txBody>
      </p:sp>
    </p:spTree>
    <p:extLst>
      <p:ext uri="{BB962C8B-B14F-4D97-AF65-F5344CB8AC3E}">
        <p14:creationId xmlns:p14="http://schemas.microsoft.com/office/powerpoint/2010/main" val="88307331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Vertical Text Placeholder 2"/>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endParaRPr lang="en-US" dirty="0"/>
          </a:p>
        </p:txBody>
      </p:sp>
      <p:sp>
        <p:nvSpPr>
          <p:cNvPr id="4" name="Date Placeholder 3"/>
          <p:cNvSpPr>
            <a:spLocks noGrp="1"/>
          </p:cNvSpPr>
          <p:nvPr>
            <p:ph type="dt" sz="half" idx="10"/>
          </p:nvPr>
        </p:nvSpPr>
        <p:spPr/>
        <p:txBody>
          <a:bodyPr/>
          <a:lstStyle/>
          <a:p>
            <a:pPr>
              <a:defRPr/>
            </a:pPr>
            <a:fld id="{E7AA7881-364A-43CD-B750-1D2CCF85230E}"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F9B800E9-3081-4C82-B7CC-7D3BF2553035}" type="slidenum">
              <a:rPr lang="zh-CN" altLang="en-US" smtClean="0"/>
              <a:pPr>
                <a:defRPr/>
              </a:pPr>
              <a:t>‹#›</a:t>
            </a:fld>
            <a:endParaRPr lang="zh-CN" altLang="en-US"/>
          </a:p>
        </p:txBody>
      </p:sp>
    </p:spTree>
    <p:extLst>
      <p:ext uri="{BB962C8B-B14F-4D97-AF65-F5344CB8AC3E}">
        <p14:creationId xmlns:p14="http://schemas.microsoft.com/office/powerpoint/2010/main" val="233546061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zh-CN" altLang="en-US"/>
              <a:t>单击此处编辑母版标题样式</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endParaRPr lang="en-US" dirty="0"/>
          </a:p>
        </p:txBody>
      </p:sp>
      <p:sp>
        <p:nvSpPr>
          <p:cNvPr id="4" name="Date Placeholder 3"/>
          <p:cNvSpPr>
            <a:spLocks noGrp="1"/>
          </p:cNvSpPr>
          <p:nvPr>
            <p:ph type="dt" sz="half" idx="10"/>
          </p:nvPr>
        </p:nvSpPr>
        <p:spPr/>
        <p:txBody>
          <a:bodyPr/>
          <a:lstStyle/>
          <a:p>
            <a:pPr>
              <a:defRPr/>
            </a:pPr>
            <a:fld id="{61F1BFFA-D900-4D8E-ADCB-14D11143F125}"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CC1F9EC8-BBA7-4262-8F3B-B157B3CB1E2B}" type="slidenum">
              <a:rPr lang="zh-CN" altLang="en-US" smtClean="0"/>
              <a:pPr>
                <a:defRPr/>
              </a:pPr>
              <a:t>‹#›</a:t>
            </a:fld>
            <a:endParaRPr lang="zh-CN" altLang="en-US"/>
          </a:p>
        </p:txBody>
      </p:sp>
    </p:spTree>
    <p:extLst>
      <p:ext uri="{BB962C8B-B14F-4D97-AF65-F5344CB8AC3E}">
        <p14:creationId xmlns:p14="http://schemas.microsoft.com/office/powerpoint/2010/main" val="55146127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Content Placeholder 2"/>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endParaRPr lang="en-US" dirty="0"/>
          </a:p>
        </p:txBody>
      </p:sp>
      <p:sp>
        <p:nvSpPr>
          <p:cNvPr id="4" name="Date Placeholder 3"/>
          <p:cNvSpPr>
            <a:spLocks noGrp="1"/>
          </p:cNvSpPr>
          <p:nvPr>
            <p:ph type="dt" sz="half" idx="10"/>
          </p:nvPr>
        </p:nvSpPr>
        <p:spPr/>
        <p:txBody>
          <a:bodyPr/>
          <a:lstStyle/>
          <a:p>
            <a:pPr>
              <a:defRPr/>
            </a:pPr>
            <a:fld id="{B7241660-6C4E-4835-8654-C1311A518040}"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F10DA4BE-8008-4627-961A-EB8CF1F07E2B}" type="slidenum">
              <a:rPr lang="zh-CN" altLang="en-US" smtClean="0"/>
              <a:pPr>
                <a:defRPr/>
              </a:pPr>
              <a:t>‹#›</a:t>
            </a:fld>
            <a:endParaRPr lang="zh-CN" altLang="en-US"/>
          </a:p>
        </p:txBody>
      </p:sp>
    </p:spTree>
    <p:extLst>
      <p:ext uri="{BB962C8B-B14F-4D97-AF65-F5344CB8AC3E}">
        <p14:creationId xmlns:p14="http://schemas.microsoft.com/office/powerpoint/2010/main" val="7433690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zh-CN" altLang="en-US"/>
              <a:t>单击此处编辑母版标题样式</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a:t>单击此处编辑母版文本样式</a:t>
            </a:r>
          </a:p>
        </p:txBody>
      </p:sp>
      <p:sp>
        <p:nvSpPr>
          <p:cNvPr id="4" name="Date Placeholder 3"/>
          <p:cNvSpPr>
            <a:spLocks noGrp="1"/>
          </p:cNvSpPr>
          <p:nvPr>
            <p:ph type="dt" sz="half" idx="10"/>
          </p:nvPr>
        </p:nvSpPr>
        <p:spPr/>
        <p:txBody>
          <a:bodyPr/>
          <a:lstStyle/>
          <a:p>
            <a:pPr>
              <a:defRPr/>
            </a:pPr>
            <a:fld id="{4D611D49-6606-4B06-9EFC-EB0B1CE4C5BE}" type="datetimeFigureOut">
              <a:rPr lang="zh-CN" altLang="en-US" smtClean="0"/>
              <a:pPr>
                <a:defRPr/>
              </a:pPr>
              <a:t>2023/7/26</a:t>
            </a:fld>
            <a:endParaRPr lang="zh-CN" altLang="en-US"/>
          </a:p>
        </p:txBody>
      </p:sp>
      <p:sp>
        <p:nvSpPr>
          <p:cNvPr id="5" name="Footer Placeholder 4"/>
          <p:cNvSpPr>
            <a:spLocks noGrp="1"/>
          </p:cNvSpPr>
          <p:nvPr>
            <p:ph type="ftr" sz="quarter" idx="11"/>
          </p:nvPr>
        </p:nvSpPr>
        <p:spPr/>
        <p:txBody>
          <a:bodyPr/>
          <a:lstStyle/>
          <a:p>
            <a:pPr>
              <a:defRPr/>
            </a:pPr>
            <a:endParaRPr lang="zh-CN" altLang="en-US"/>
          </a:p>
        </p:txBody>
      </p:sp>
      <p:sp>
        <p:nvSpPr>
          <p:cNvPr id="6" name="Slide Number Placeholder 5"/>
          <p:cNvSpPr>
            <a:spLocks noGrp="1"/>
          </p:cNvSpPr>
          <p:nvPr>
            <p:ph type="sldNum" sz="quarter" idx="12"/>
          </p:nvPr>
        </p:nvSpPr>
        <p:spPr/>
        <p:txBody>
          <a:bodyPr/>
          <a:lstStyle/>
          <a:p>
            <a:pPr>
              <a:defRPr/>
            </a:pPr>
            <a:fld id="{6DAFC584-8A56-4FCC-83D5-CC0D8047BDC1}" type="slidenum">
              <a:rPr lang="zh-CN" altLang="en-US" smtClean="0"/>
              <a:pPr>
                <a:defRPr/>
              </a:pPr>
              <a:t>‹#›</a:t>
            </a:fld>
            <a:endParaRPr lang="zh-CN" altLang="en-US"/>
          </a:p>
        </p:txBody>
      </p:sp>
    </p:spTree>
    <p:extLst>
      <p:ext uri="{BB962C8B-B14F-4D97-AF65-F5344CB8AC3E}">
        <p14:creationId xmlns:p14="http://schemas.microsoft.com/office/powerpoint/2010/main" val="32888860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zh-CN" altLang="en-US"/>
              <a:t>单击此处编辑母版标题样式</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endParaRPr lang="en-US" dirty="0"/>
          </a:p>
        </p:txBody>
      </p:sp>
      <p:sp>
        <p:nvSpPr>
          <p:cNvPr id="5" name="Date Placeholder 4"/>
          <p:cNvSpPr>
            <a:spLocks noGrp="1"/>
          </p:cNvSpPr>
          <p:nvPr>
            <p:ph type="dt" sz="half" idx="10"/>
          </p:nvPr>
        </p:nvSpPr>
        <p:spPr/>
        <p:txBody>
          <a:bodyPr/>
          <a:lstStyle/>
          <a:p>
            <a:pPr>
              <a:defRPr/>
            </a:pPr>
            <a:fld id="{7E534F9D-4ADD-45D9-A0A8-5A8F5D77F797}" type="datetimeFigureOut">
              <a:rPr lang="zh-CN" altLang="en-US" smtClean="0"/>
              <a:pPr>
                <a:defRPr/>
              </a:pPr>
              <a:t>2023/7/26</a:t>
            </a:fld>
            <a:endParaRPr lang="zh-CN" altLang="en-US"/>
          </a:p>
        </p:txBody>
      </p:sp>
      <p:sp>
        <p:nvSpPr>
          <p:cNvPr id="6" name="Footer Placeholder 5"/>
          <p:cNvSpPr>
            <a:spLocks noGrp="1"/>
          </p:cNvSpPr>
          <p:nvPr>
            <p:ph type="ftr" sz="quarter" idx="11"/>
          </p:nvPr>
        </p:nvSpPr>
        <p:spPr/>
        <p:txBody>
          <a:bodyPr/>
          <a:lstStyle/>
          <a:p>
            <a:pPr>
              <a:defRPr/>
            </a:pPr>
            <a:endParaRPr lang="zh-CN" altLang="en-US"/>
          </a:p>
        </p:txBody>
      </p:sp>
      <p:sp>
        <p:nvSpPr>
          <p:cNvPr id="7" name="Slide Number Placeholder 6"/>
          <p:cNvSpPr>
            <a:spLocks noGrp="1"/>
          </p:cNvSpPr>
          <p:nvPr>
            <p:ph type="sldNum" sz="quarter" idx="12"/>
          </p:nvPr>
        </p:nvSpPr>
        <p:spPr/>
        <p:txBody>
          <a:bodyPr/>
          <a:lstStyle/>
          <a:p>
            <a:pPr>
              <a:defRPr/>
            </a:pPr>
            <a:fld id="{A1CEAED8-1BCC-4C3B-9EF0-21ACD7FB7553}" type="slidenum">
              <a:rPr lang="zh-CN" altLang="en-US" smtClean="0"/>
              <a:pPr>
                <a:defRPr/>
              </a:pPr>
              <a:t>‹#›</a:t>
            </a:fld>
            <a:endParaRPr lang="zh-CN" altLang="en-US"/>
          </a:p>
        </p:txBody>
      </p:sp>
    </p:spTree>
    <p:extLst>
      <p:ext uri="{BB962C8B-B14F-4D97-AF65-F5344CB8AC3E}">
        <p14:creationId xmlns:p14="http://schemas.microsoft.com/office/powerpoint/2010/main" val="39277274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zh-CN" altLang="en-US"/>
              <a:t>单击此处编辑母版标题样式</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endParaRPr lang="en-US" dirty="0"/>
          </a:p>
        </p:txBody>
      </p:sp>
      <p:sp>
        <p:nvSpPr>
          <p:cNvPr id="7" name="Date Placeholder 6"/>
          <p:cNvSpPr>
            <a:spLocks noGrp="1"/>
          </p:cNvSpPr>
          <p:nvPr>
            <p:ph type="dt" sz="half" idx="10"/>
          </p:nvPr>
        </p:nvSpPr>
        <p:spPr/>
        <p:txBody>
          <a:bodyPr/>
          <a:lstStyle/>
          <a:p>
            <a:pPr>
              <a:defRPr/>
            </a:pPr>
            <a:fld id="{EC6C8870-D3E6-4679-88F9-6A133A67D67C}" type="datetimeFigureOut">
              <a:rPr lang="zh-CN" altLang="en-US" smtClean="0"/>
              <a:pPr>
                <a:defRPr/>
              </a:pPr>
              <a:t>2023/7/26</a:t>
            </a:fld>
            <a:endParaRPr lang="zh-CN" altLang="en-US"/>
          </a:p>
        </p:txBody>
      </p:sp>
      <p:sp>
        <p:nvSpPr>
          <p:cNvPr id="8" name="Footer Placeholder 7"/>
          <p:cNvSpPr>
            <a:spLocks noGrp="1"/>
          </p:cNvSpPr>
          <p:nvPr>
            <p:ph type="ftr" sz="quarter" idx="11"/>
          </p:nvPr>
        </p:nvSpPr>
        <p:spPr/>
        <p:txBody>
          <a:bodyPr/>
          <a:lstStyle/>
          <a:p>
            <a:pPr>
              <a:defRPr/>
            </a:pPr>
            <a:endParaRPr lang="zh-CN" altLang="en-US"/>
          </a:p>
        </p:txBody>
      </p:sp>
      <p:sp>
        <p:nvSpPr>
          <p:cNvPr id="9" name="Slide Number Placeholder 8"/>
          <p:cNvSpPr>
            <a:spLocks noGrp="1"/>
          </p:cNvSpPr>
          <p:nvPr>
            <p:ph type="sldNum" sz="quarter" idx="12"/>
          </p:nvPr>
        </p:nvSpPr>
        <p:spPr/>
        <p:txBody>
          <a:bodyPr/>
          <a:lstStyle/>
          <a:p>
            <a:pPr>
              <a:defRPr/>
            </a:pPr>
            <a:fld id="{7079DDEA-2CBC-431F-9DAA-6AE42A8148FB}" type="slidenum">
              <a:rPr lang="zh-CN" altLang="en-US" smtClean="0"/>
              <a:pPr>
                <a:defRPr/>
              </a:pPr>
              <a:t>‹#›</a:t>
            </a:fld>
            <a:endParaRPr lang="zh-CN" altLang="en-US"/>
          </a:p>
        </p:txBody>
      </p:sp>
    </p:spTree>
    <p:extLst>
      <p:ext uri="{BB962C8B-B14F-4D97-AF65-F5344CB8AC3E}">
        <p14:creationId xmlns:p14="http://schemas.microsoft.com/office/powerpoint/2010/main" val="383517990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zh-CN" altLang="en-US"/>
              <a:t>单击此处编辑母版标题样式</a:t>
            </a:r>
            <a:endParaRPr lang="en-US" dirty="0"/>
          </a:p>
        </p:txBody>
      </p:sp>
      <p:sp>
        <p:nvSpPr>
          <p:cNvPr id="3" name="Date Placeholder 2"/>
          <p:cNvSpPr>
            <a:spLocks noGrp="1"/>
          </p:cNvSpPr>
          <p:nvPr>
            <p:ph type="dt" sz="half" idx="10"/>
          </p:nvPr>
        </p:nvSpPr>
        <p:spPr/>
        <p:txBody>
          <a:bodyPr/>
          <a:lstStyle/>
          <a:p>
            <a:pPr>
              <a:defRPr/>
            </a:pPr>
            <a:fld id="{73E8E480-93FD-44FB-B9F3-05DB6DFF55CF}" type="datetimeFigureOut">
              <a:rPr lang="zh-CN" altLang="en-US" smtClean="0"/>
              <a:pPr>
                <a:defRPr/>
              </a:pPr>
              <a:t>2023/7/26</a:t>
            </a:fld>
            <a:endParaRPr lang="zh-CN" altLang="en-US"/>
          </a:p>
        </p:txBody>
      </p:sp>
      <p:sp>
        <p:nvSpPr>
          <p:cNvPr id="4" name="Footer Placeholder 3"/>
          <p:cNvSpPr>
            <a:spLocks noGrp="1"/>
          </p:cNvSpPr>
          <p:nvPr>
            <p:ph type="ftr" sz="quarter" idx="11"/>
          </p:nvPr>
        </p:nvSpPr>
        <p:spPr/>
        <p:txBody>
          <a:bodyPr/>
          <a:lstStyle/>
          <a:p>
            <a:pPr>
              <a:defRPr/>
            </a:pPr>
            <a:endParaRPr lang="zh-CN" altLang="en-US"/>
          </a:p>
        </p:txBody>
      </p:sp>
      <p:sp>
        <p:nvSpPr>
          <p:cNvPr id="5" name="Slide Number Placeholder 4"/>
          <p:cNvSpPr>
            <a:spLocks noGrp="1"/>
          </p:cNvSpPr>
          <p:nvPr>
            <p:ph type="sldNum" sz="quarter" idx="12"/>
          </p:nvPr>
        </p:nvSpPr>
        <p:spPr/>
        <p:txBody>
          <a:bodyPr/>
          <a:lstStyle/>
          <a:p>
            <a:pPr>
              <a:defRPr/>
            </a:pPr>
            <a:fld id="{98A307B7-3737-4BCA-BB0C-2C77CEF53C60}" type="slidenum">
              <a:rPr lang="zh-CN" altLang="en-US" smtClean="0"/>
              <a:pPr>
                <a:defRPr/>
              </a:pPr>
              <a:t>‹#›</a:t>
            </a:fld>
            <a:endParaRPr lang="zh-CN" altLang="en-US"/>
          </a:p>
        </p:txBody>
      </p:sp>
    </p:spTree>
    <p:extLst>
      <p:ext uri="{BB962C8B-B14F-4D97-AF65-F5344CB8AC3E}">
        <p14:creationId xmlns:p14="http://schemas.microsoft.com/office/powerpoint/2010/main" val="6166950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fld id="{1C50623C-5CCD-4756-8686-2FCED64441BA}" type="datetimeFigureOut">
              <a:rPr lang="zh-CN" altLang="en-US" smtClean="0"/>
              <a:pPr>
                <a:defRPr/>
              </a:pPr>
              <a:t>2023/7/26</a:t>
            </a:fld>
            <a:endParaRPr lang="zh-CN" altLang="en-US"/>
          </a:p>
        </p:txBody>
      </p:sp>
      <p:sp>
        <p:nvSpPr>
          <p:cNvPr id="3" name="Footer Placeholder 2"/>
          <p:cNvSpPr>
            <a:spLocks noGrp="1"/>
          </p:cNvSpPr>
          <p:nvPr>
            <p:ph type="ftr" sz="quarter" idx="11"/>
          </p:nvPr>
        </p:nvSpPr>
        <p:spPr/>
        <p:txBody>
          <a:bodyPr/>
          <a:lstStyle/>
          <a:p>
            <a:pPr>
              <a:defRPr/>
            </a:pPr>
            <a:endParaRPr lang="zh-CN" altLang="en-US"/>
          </a:p>
        </p:txBody>
      </p:sp>
      <p:sp>
        <p:nvSpPr>
          <p:cNvPr id="4" name="Slide Number Placeholder 3"/>
          <p:cNvSpPr>
            <a:spLocks noGrp="1"/>
          </p:cNvSpPr>
          <p:nvPr>
            <p:ph type="sldNum" sz="quarter" idx="12"/>
          </p:nvPr>
        </p:nvSpPr>
        <p:spPr/>
        <p:txBody>
          <a:bodyPr/>
          <a:lstStyle/>
          <a:p>
            <a:pPr>
              <a:defRPr/>
            </a:pPr>
            <a:fld id="{4428E5A5-1B86-494C-9D5B-5ABCE330E50C}" type="slidenum">
              <a:rPr lang="zh-CN" altLang="en-US" smtClean="0"/>
              <a:pPr>
                <a:defRPr/>
              </a:pPr>
              <a:t>‹#›</a:t>
            </a:fld>
            <a:endParaRPr lang="zh-CN" altLang="en-US"/>
          </a:p>
        </p:txBody>
      </p:sp>
    </p:spTree>
    <p:extLst>
      <p:ext uri="{BB962C8B-B14F-4D97-AF65-F5344CB8AC3E}">
        <p14:creationId xmlns:p14="http://schemas.microsoft.com/office/powerpoint/2010/main" val="7647900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zh-CN" altLang="en-US"/>
              <a:t>单击此处编辑母版标题样式</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zh-CN" altLang="en-US"/>
              <a:t>单击此处编辑母版文本样式</a:t>
            </a:r>
          </a:p>
        </p:txBody>
      </p:sp>
      <p:sp>
        <p:nvSpPr>
          <p:cNvPr id="5" name="Date Placeholder 4"/>
          <p:cNvSpPr>
            <a:spLocks noGrp="1"/>
          </p:cNvSpPr>
          <p:nvPr>
            <p:ph type="dt" sz="half" idx="10"/>
          </p:nvPr>
        </p:nvSpPr>
        <p:spPr/>
        <p:txBody>
          <a:bodyPr/>
          <a:lstStyle/>
          <a:p>
            <a:pPr>
              <a:defRPr/>
            </a:pPr>
            <a:fld id="{02DB9E77-9589-46E4-BADA-B473B5CF5042}" type="datetimeFigureOut">
              <a:rPr lang="zh-CN" altLang="en-US" smtClean="0"/>
              <a:pPr>
                <a:defRPr/>
              </a:pPr>
              <a:t>2023/7/26</a:t>
            </a:fld>
            <a:endParaRPr lang="zh-CN" altLang="en-US"/>
          </a:p>
        </p:txBody>
      </p:sp>
      <p:sp>
        <p:nvSpPr>
          <p:cNvPr id="6" name="Footer Placeholder 5"/>
          <p:cNvSpPr>
            <a:spLocks noGrp="1"/>
          </p:cNvSpPr>
          <p:nvPr>
            <p:ph type="ftr" sz="quarter" idx="11"/>
          </p:nvPr>
        </p:nvSpPr>
        <p:spPr/>
        <p:txBody>
          <a:bodyPr/>
          <a:lstStyle/>
          <a:p>
            <a:pPr>
              <a:defRPr/>
            </a:pPr>
            <a:endParaRPr lang="zh-CN" altLang="en-US"/>
          </a:p>
        </p:txBody>
      </p:sp>
      <p:sp>
        <p:nvSpPr>
          <p:cNvPr id="7" name="Slide Number Placeholder 6"/>
          <p:cNvSpPr>
            <a:spLocks noGrp="1"/>
          </p:cNvSpPr>
          <p:nvPr>
            <p:ph type="sldNum" sz="quarter" idx="12"/>
          </p:nvPr>
        </p:nvSpPr>
        <p:spPr/>
        <p:txBody>
          <a:bodyPr/>
          <a:lstStyle/>
          <a:p>
            <a:pPr>
              <a:defRPr/>
            </a:pPr>
            <a:fld id="{C04D5834-4E19-4213-9E10-1DCDEA54C581}" type="slidenum">
              <a:rPr lang="zh-CN" altLang="en-US" smtClean="0"/>
              <a:pPr>
                <a:defRPr/>
              </a:pPr>
              <a:t>‹#›</a:t>
            </a:fld>
            <a:endParaRPr lang="zh-CN" altLang="en-US"/>
          </a:p>
        </p:txBody>
      </p:sp>
    </p:spTree>
    <p:extLst>
      <p:ext uri="{BB962C8B-B14F-4D97-AF65-F5344CB8AC3E}">
        <p14:creationId xmlns:p14="http://schemas.microsoft.com/office/powerpoint/2010/main" val="42186871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zh-CN" altLang="en-US"/>
              <a:t>单击此处编辑母版标题样式</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zh-CN" altLang="en-US"/>
              <a:t>单击图标添加图片</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a:t>单击此处编辑母版文本样式</a:t>
            </a:r>
          </a:p>
        </p:txBody>
      </p:sp>
      <p:sp>
        <p:nvSpPr>
          <p:cNvPr id="5" name="Date Placeholder 4"/>
          <p:cNvSpPr>
            <a:spLocks noGrp="1"/>
          </p:cNvSpPr>
          <p:nvPr>
            <p:ph type="dt" sz="half" idx="10"/>
          </p:nvPr>
        </p:nvSpPr>
        <p:spPr/>
        <p:txBody>
          <a:bodyPr/>
          <a:lstStyle/>
          <a:p>
            <a:pPr>
              <a:defRPr/>
            </a:pPr>
            <a:fld id="{EAB5D255-E8D2-4599-B24D-3CFCDEDBC562}" type="datetimeFigureOut">
              <a:rPr lang="zh-CN" altLang="en-US" smtClean="0"/>
              <a:pPr>
                <a:defRPr/>
              </a:pPr>
              <a:t>2023/7/26</a:t>
            </a:fld>
            <a:endParaRPr lang="zh-CN" altLang="en-US"/>
          </a:p>
        </p:txBody>
      </p:sp>
      <p:sp>
        <p:nvSpPr>
          <p:cNvPr id="6" name="Footer Placeholder 5"/>
          <p:cNvSpPr>
            <a:spLocks noGrp="1"/>
          </p:cNvSpPr>
          <p:nvPr>
            <p:ph type="ftr" sz="quarter" idx="11"/>
          </p:nvPr>
        </p:nvSpPr>
        <p:spPr/>
        <p:txBody>
          <a:bodyPr/>
          <a:lstStyle/>
          <a:p>
            <a:pPr>
              <a:defRPr/>
            </a:pPr>
            <a:endParaRPr lang="zh-CN" altLang="en-US"/>
          </a:p>
        </p:txBody>
      </p:sp>
      <p:sp>
        <p:nvSpPr>
          <p:cNvPr id="7" name="Slide Number Placeholder 6"/>
          <p:cNvSpPr>
            <a:spLocks noGrp="1"/>
          </p:cNvSpPr>
          <p:nvPr>
            <p:ph type="sldNum" sz="quarter" idx="12"/>
          </p:nvPr>
        </p:nvSpPr>
        <p:spPr/>
        <p:txBody>
          <a:bodyPr/>
          <a:lstStyle/>
          <a:p>
            <a:pPr>
              <a:defRPr/>
            </a:pPr>
            <a:fld id="{665A41FE-8213-4C6F-AEDC-0A6484FB486D}" type="slidenum">
              <a:rPr lang="zh-CN" altLang="en-US" smtClean="0"/>
              <a:pPr>
                <a:defRPr/>
              </a:pPr>
              <a:t>‹#›</a:t>
            </a:fld>
            <a:endParaRPr lang="zh-CN" altLang="en-US"/>
          </a:p>
        </p:txBody>
      </p:sp>
    </p:spTree>
    <p:extLst>
      <p:ext uri="{BB962C8B-B14F-4D97-AF65-F5344CB8AC3E}">
        <p14:creationId xmlns:p14="http://schemas.microsoft.com/office/powerpoint/2010/main" val="159688354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69805" cy="6874935"/>
            <a:chOff x="-8467" y="-8468"/>
            <a:chExt cx="9169805"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zh-CN" altLang="en-US"/>
              <a:t>单击此处编辑母版标题样式</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pPr>
              <a:defRPr/>
            </a:pPr>
            <a:fld id="{61F1BFFA-D900-4D8E-ADCB-14D11143F125}" type="datetimeFigureOut">
              <a:rPr lang="zh-CN" altLang="en-US" smtClean="0"/>
              <a:pPr>
                <a:defRPr/>
              </a:pPr>
              <a:t>2023/7/26</a:t>
            </a:fld>
            <a:endParaRPr lang="zh-CN"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pPr>
              <a:defRPr/>
            </a:pPr>
            <a:endParaRPr lang="zh-CN"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pPr>
              <a:defRPr/>
            </a:pPr>
            <a:fld id="{CC1F9EC8-BBA7-4262-8F3B-B157B3CB1E2B}" type="slidenum">
              <a:rPr lang="zh-CN" altLang="en-US" smtClean="0"/>
              <a:pPr>
                <a:defRPr/>
              </a:pPr>
              <a:t>‹#›</a:t>
            </a:fld>
            <a:endParaRPr lang="zh-CN" altLang="en-US"/>
          </a:p>
        </p:txBody>
      </p:sp>
    </p:spTree>
    <p:extLst>
      <p:ext uri="{BB962C8B-B14F-4D97-AF65-F5344CB8AC3E}">
        <p14:creationId xmlns:p14="http://schemas.microsoft.com/office/powerpoint/2010/main" val="1904659623"/>
      </p:ext>
    </p:extLst>
  </p:cSld>
  <p:clrMap bg1="lt1" tx1="dk1" bg2="lt2" tx2="dk2" accent1="accent1" accent2="accent2" accent3="accent3" accent4="accent4" accent5="accent5" accent6="accent6" hlink="hlink" folHlink="folHlink"/>
  <p:sldLayoutIdLst>
    <p:sldLayoutId id="2147483840" r:id="rId1"/>
    <p:sldLayoutId id="2147483841" r:id="rId2"/>
    <p:sldLayoutId id="2147483842" r:id="rId3"/>
    <p:sldLayoutId id="2147483843" r:id="rId4"/>
    <p:sldLayoutId id="2147483844" r:id="rId5"/>
    <p:sldLayoutId id="2147483845" r:id="rId6"/>
    <p:sldLayoutId id="2147483846" r:id="rId7"/>
    <p:sldLayoutId id="2147483847" r:id="rId8"/>
    <p:sldLayoutId id="2147483848" r:id="rId9"/>
    <p:sldLayoutId id="2147483849" r:id="rId10"/>
    <p:sldLayoutId id="2147483850" r:id="rId11"/>
    <p:sldLayoutId id="2147483851" r:id="rId12"/>
    <p:sldLayoutId id="2147483852" r:id="rId13"/>
    <p:sldLayoutId id="2147483853" r:id="rId14"/>
    <p:sldLayoutId id="2147483854" r:id="rId15"/>
    <p:sldLayoutId id="2147483855"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2C39F36-493C-4DF0-BB52-14759A738F76}"/>
              </a:ext>
            </a:extLst>
          </p:cNvPr>
          <p:cNvSpPr>
            <a:spLocks noGrp="1"/>
          </p:cNvSpPr>
          <p:nvPr>
            <p:ph type="ctrTitle"/>
          </p:nvPr>
        </p:nvSpPr>
        <p:spPr>
          <a:xfrm>
            <a:off x="1841500" y="1376040"/>
            <a:ext cx="5518088" cy="3728620"/>
          </a:xfrm>
        </p:spPr>
        <p:txBody>
          <a:bodyPr rtlCol="0"/>
          <a:lstStyle/>
          <a:p>
            <a:pPr eaLnBrk="1" fontAlgn="auto" hangingPunct="1">
              <a:spcAft>
                <a:spcPts val="0"/>
              </a:spcAft>
              <a:defRPr/>
            </a:pPr>
            <a:r>
              <a:rPr lang="zh-CN" altLang="en-US" sz="3600" dirty="0"/>
              <a:t>第五章</a:t>
            </a:r>
            <a:br>
              <a:rPr lang="en-US" altLang="zh-CN" sz="3600" dirty="0"/>
            </a:br>
            <a:br>
              <a:rPr lang="en-US" altLang="zh-CN" sz="3600" dirty="0"/>
            </a:br>
            <a:br>
              <a:rPr lang="en-US" altLang="zh-CN" sz="3600" dirty="0"/>
            </a:br>
            <a:r>
              <a:rPr lang="zh-CN" altLang="en-US" sz="3600" dirty="0"/>
              <a:t>国际贸易结算币种选择</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标题 1">
            <a:extLst>
              <a:ext uri="{FF2B5EF4-FFF2-40B4-BE49-F238E27FC236}">
                <a16:creationId xmlns:a16="http://schemas.microsoft.com/office/drawing/2014/main" id="{54F2CACB-4CEE-4BF0-B8FE-18D91EFC466A}"/>
              </a:ext>
            </a:extLst>
          </p:cNvPr>
          <p:cNvSpPr>
            <a:spLocks noGrp="1"/>
          </p:cNvSpPr>
          <p:nvPr>
            <p:ph type="title"/>
          </p:nvPr>
        </p:nvSpPr>
        <p:spPr>
          <a:xfrm>
            <a:off x="419100" y="169863"/>
            <a:ext cx="7127875" cy="795337"/>
          </a:xfrm>
        </p:spPr>
        <p:txBody>
          <a:bodyPr>
            <a:normAutofit fontScale="90000"/>
          </a:bodyPr>
          <a:lstStyle/>
          <a:p>
            <a:r>
              <a:rPr lang="zh-CN" altLang="en-US" dirty="0"/>
              <a:t>一、国际贸易结算货币选择的影响因素</a:t>
            </a:r>
          </a:p>
        </p:txBody>
      </p:sp>
      <p:sp>
        <p:nvSpPr>
          <p:cNvPr id="3" name="内容占位符 2">
            <a:extLst>
              <a:ext uri="{FF2B5EF4-FFF2-40B4-BE49-F238E27FC236}">
                <a16:creationId xmlns:a16="http://schemas.microsoft.com/office/drawing/2014/main" id="{36367165-0502-48A7-9DFE-72964E3BDDDE}"/>
              </a:ext>
            </a:extLst>
          </p:cNvPr>
          <p:cNvSpPr>
            <a:spLocks noGrp="1"/>
          </p:cNvSpPr>
          <p:nvPr>
            <p:ph idx="1"/>
          </p:nvPr>
        </p:nvSpPr>
        <p:spPr/>
        <p:txBody>
          <a:bodyPr/>
          <a:lstStyle/>
          <a:p>
            <a:pPr marL="0" indent="0">
              <a:buFont typeface="Wingdings 3" panose="05040102010807070707" pitchFamily="18" charset="2"/>
              <a:buNone/>
              <a:defRPr/>
            </a:pPr>
            <a:r>
              <a:rPr lang="en-US" altLang="zh-CN" sz="2800" b="1" dirty="0">
                <a:solidFill>
                  <a:srgbClr val="FF0000"/>
                </a:solidFill>
                <a:ea typeface="华文楷体" panose="02010600040101010101" pitchFamily="2" charset="-122"/>
              </a:rPr>
              <a:t>1.</a:t>
            </a:r>
            <a:r>
              <a:rPr sz="2800" b="1" dirty="0">
                <a:solidFill>
                  <a:srgbClr val="FF0000"/>
                </a:solidFill>
                <a:ea typeface="华文楷体" panose="02010600040101010101" pitchFamily="2" charset="-122"/>
              </a:rPr>
              <a:t>出口商品的差异化程度</a:t>
            </a:r>
          </a:p>
          <a:p>
            <a:pPr marL="0" indent="0">
              <a:buFont typeface="Wingdings 3" panose="05040102010807070707" pitchFamily="18" charset="2"/>
              <a:buNone/>
              <a:defRPr/>
            </a:pPr>
            <a:r>
              <a:rPr lang="en-US" altLang="zh-CN" sz="2800" b="1" dirty="0">
                <a:solidFill>
                  <a:srgbClr val="FF0000"/>
                </a:solidFill>
                <a:ea typeface="华文楷体" panose="02010600040101010101" pitchFamily="2" charset="-122"/>
              </a:rPr>
              <a:t>2.</a:t>
            </a:r>
            <a:r>
              <a:rPr sz="2800" b="1" dirty="0">
                <a:solidFill>
                  <a:srgbClr val="FF0000"/>
                </a:solidFill>
                <a:ea typeface="华文楷体" panose="02010600040101010101" pitchFamily="2" charset="-122"/>
              </a:rPr>
              <a:t>货币交易成本</a:t>
            </a:r>
          </a:p>
          <a:p>
            <a:pPr>
              <a:defRPr/>
            </a:pPr>
            <a:endParaRPr b="1" dirty="0">
              <a:ea typeface="华文楷体" panose="02010600040101010101" pitchFamily="2" charset="-122"/>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标题 1">
            <a:extLst>
              <a:ext uri="{FF2B5EF4-FFF2-40B4-BE49-F238E27FC236}">
                <a16:creationId xmlns:a16="http://schemas.microsoft.com/office/drawing/2014/main" id="{FB254E13-F46F-4017-8265-D607DE1AC544}"/>
              </a:ext>
            </a:extLst>
          </p:cNvPr>
          <p:cNvSpPr>
            <a:spLocks noGrp="1"/>
          </p:cNvSpPr>
          <p:nvPr>
            <p:ph type="title"/>
          </p:nvPr>
        </p:nvSpPr>
        <p:spPr>
          <a:xfrm>
            <a:off x="419100" y="169863"/>
            <a:ext cx="7153275" cy="795337"/>
          </a:xfrm>
        </p:spPr>
        <p:txBody>
          <a:bodyPr>
            <a:normAutofit fontScale="90000"/>
          </a:bodyPr>
          <a:lstStyle/>
          <a:p>
            <a:r>
              <a:rPr lang="zh-CN" altLang="en-US"/>
              <a:t>二、国际贸易结算货币选择的影响因素</a:t>
            </a:r>
          </a:p>
        </p:txBody>
      </p:sp>
      <p:sp>
        <p:nvSpPr>
          <p:cNvPr id="3" name="内容占位符 2">
            <a:extLst>
              <a:ext uri="{FF2B5EF4-FFF2-40B4-BE49-F238E27FC236}">
                <a16:creationId xmlns:a16="http://schemas.microsoft.com/office/drawing/2014/main" id="{8FF90243-874D-4A77-957C-EFD35DBDD3F1}"/>
              </a:ext>
            </a:extLst>
          </p:cNvPr>
          <p:cNvSpPr>
            <a:spLocks noGrp="1"/>
          </p:cNvSpPr>
          <p:nvPr>
            <p:ph idx="1"/>
          </p:nvPr>
        </p:nvSpPr>
        <p:spPr/>
        <p:txBody>
          <a:bodyPr/>
          <a:lstStyle/>
          <a:p>
            <a:pPr marL="0" indent="0">
              <a:buFont typeface="Wingdings 3" panose="05040102010807070707" pitchFamily="18" charset="2"/>
              <a:buNone/>
              <a:defRPr/>
            </a:pPr>
            <a:r>
              <a:rPr lang="en-US" altLang="zh-CN" sz="2800" b="1" dirty="0">
                <a:solidFill>
                  <a:srgbClr val="FF0000"/>
                </a:solidFill>
                <a:ea typeface="华文楷体" panose="02010600040101010101" pitchFamily="2" charset="-122"/>
              </a:rPr>
              <a:t>3.</a:t>
            </a:r>
            <a:r>
              <a:rPr lang="zh-CN" altLang="en-US" sz="2800" b="1" dirty="0">
                <a:solidFill>
                  <a:srgbClr val="FF0000"/>
                </a:solidFill>
                <a:ea typeface="华文楷体" panose="02010600040101010101" pitchFamily="2" charset="-122"/>
              </a:rPr>
              <a:t>计价货币发行国的</a:t>
            </a:r>
            <a:r>
              <a:rPr sz="2800" b="1" dirty="0">
                <a:solidFill>
                  <a:srgbClr val="FF0000"/>
                </a:solidFill>
                <a:ea typeface="华文楷体" panose="02010600040101010101" pitchFamily="2" charset="-122"/>
              </a:rPr>
              <a:t>经济实力及其商品的全球市场份额</a:t>
            </a:r>
          </a:p>
          <a:p>
            <a:pPr marL="0" indent="0">
              <a:buFont typeface="Wingdings 3" panose="05040102010807070707" pitchFamily="18" charset="2"/>
              <a:buNone/>
              <a:defRPr/>
            </a:pPr>
            <a:r>
              <a:rPr lang="en-US" altLang="zh-CN" sz="2800" b="1" dirty="0">
                <a:solidFill>
                  <a:srgbClr val="FF0000"/>
                </a:solidFill>
                <a:ea typeface="华文楷体" panose="02010600040101010101" pitchFamily="2" charset="-122"/>
              </a:rPr>
              <a:t>4.</a:t>
            </a:r>
            <a:r>
              <a:rPr sz="2800" b="1" dirty="0">
                <a:solidFill>
                  <a:srgbClr val="FF0000"/>
                </a:solidFill>
                <a:ea typeface="华文楷体" panose="02010600040101010101" pitchFamily="2" charset="-122"/>
              </a:rPr>
              <a:t>货币稳定性</a:t>
            </a:r>
          </a:p>
          <a:p>
            <a:pPr marL="0" indent="0">
              <a:buFont typeface="Wingdings 3" panose="05040102010807070707" pitchFamily="18" charset="2"/>
              <a:buNone/>
              <a:defRPr/>
            </a:pPr>
            <a:r>
              <a:rPr lang="en-US" altLang="zh-CN" sz="2800" b="1" dirty="0">
                <a:solidFill>
                  <a:srgbClr val="FF0000"/>
                </a:solidFill>
                <a:ea typeface="华文楷体" panose="02010600040101010101" pitchFamily="2" charset="-122"/>
              </a:rPr>
              <a:t>5.</a:t>
            </a:r>
            <a:r>
              <a:rPr sz="2800" b="1" dirty="0">
                <a:solidFill>
                  <a:srgbClr val="FF0000"/>
                </a:solidFill>
                <a:ea typeface="华文楷体" panose="02010600040101010101" pitchFamily="2" charset="-122"/>
              </a:rPr>
              <a:t>汇率制度</a:t>
            </a:r>
          </a:p>
          <a:p>
            <a:pPr marL="0" indent="0">
              <a:buFont typeface="Wingdings 3" panose="05040102010807070707" pitchFamily="18" charset="2"/>
              <a:buNone/>
              <a:defRPr/>
            </a:pPr>
            <a:r>
              <a:rPr lang="en-US" altLang="zh-CN" sz="2800" b="1" dirty="0">
                <a:solidFill>
                  <a:srgbClr val="FF0000"/>
                </a:solidFill>
                <a:ea typeface="华文楷体" panose="02010600040101010101" pitchFamily="2" charset="-122"/>
              </a:rPr>
              <a:t>6.</a:t>
            </a:r>
            <a:r>
              <a:rPr sz="2800" b="1" dirty="0">
                <a:solidFill>
                  <a:srgbClr val="FF0000"/>
                </a:solidFill>
                <a:ea typeface="华文楷体" panose="02010600040101010101" pitchFamily="2" charset="-122"/>
              </a:rPr>
              <a:t>金融市场发达程度</a:t>
            </a:r>
          </a:p>
          <a:p>
            <a:pPr>
              <a:defRPr/>
            </a:pPr>
            <a:endParaRPr b="1" dirty="0">
              <a:ea typeface="华文楷体" panose="02010600040101010101" pitchFamily="2" charset="-122"/>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标题 1">
            <a:extLst>
              <a:ext uri="{FF2B5EF4-FFF2-40B4-BE49-F238E27FC236}">
                <a16:creationId xmlns:a16="http://schemas.microsoft.com/office/drawing/2014/main" id="{7965ABB8-8477-4820-B48C-D20409B5D961}"/>
              </a:ext>
            </a:extLst>
          </p:cNvPr>
          <p:cNvSpPr>
            <a:spLocks noGrp="1"/>
          </p:cNvSpPr>
          <p:nvPr>
            <p:ph type="title"/>
          </p:nvPr>
        </p:nvSpPr>
        <p:spPr/>
        <p:txBody>
          <a:bodyPr/>
          <a:lstStyle/>
          <a:p>
            <a:r>
              <a:rPr lang="zh-CN" altLang="en-US"/>
              <a:t>三、当前国际贸易中的主要结算货币</a:t>
            </a:r>
          </a:p>
        </p:txBody>
      </p:sp>
      <p:sp>
        <p:nvSpPr>
          <p:cNvPr id="3" name="内容占位符 2">
            <a:extLst>
              <a:ext uri="{FF2B5EF4-FFF2-40B4-BE49-F238E27FC236}">
                <a16:creationId xmlns:a16="http://schemas.microsoft.com/office/drawing/2014/main" id="{A63C1E7F-D272-429E-9E91-A5D90784A937}"/>
              </a:ext>
            </a:extLst>
          </p:cNvPr>
          <p:cNvSpPr>
            <a:spLocks noGrp="1"/>
          </p:cNvSpPr>
          <p:nvPr>
            <p:ph idx="1"/>
          </p:nvPr>
        </p:nvSpPr>
        <p:spPr/>
        <p:txBody>
          <a:bodyPr/>
          <a:lstStyle/>
          <a:p>
            <a:pPr marL="0" indent="0">
              <a:buFont typeface="Wingdings 3" panose="05040102010807070707" pitchFamily="18" charset="2"/>
              <a:buNone/>
              <a:defRPr/>
            </a:pPr>
            <a:r>
              <a:rPr lang="en-US" altLang="zh-CN" sz="2800" b="1" dirty="0">
                <a:ea typeface="华文楷体" panose="02010600040101010101" pitchFamily="2" charset="-122"/>
              </a:rPr>
              <a:t>1.</a:t>
            </a:r>
            <a:r>
              <a:rPr sz="2800" b="1" dirty="0">
                <a:ea typeface="华文楷体" panose="02010600040101010101" pitchFamily="2" charset="-122"/>
              </a:rPr>
              <a:t>美元结算占据主导地位：</a:t>
            </a:r>
          </a:p>
          <a:p>
            <a:pPr marL="0" indent="0">
              <a:buFont typeface="Wingdings 3" panose="05040102010807070707" pitchFamily="18" charset="2"/>
              <a:buNone/>
              <a:defRPr/>
            </a:pPr>
            <a:r>
              <a:rPr lang="en-US" altLang="zh-CN" sz="2800" b="1" dirty="0">
                <a:ea typeface="华文楷体" panose="02010600040101010101" pitchFamily="2" charset="-122"/>
              </a:rPr>
              <a:t>2.</a:t>
            </a:r>
            <a:r>
              <a:rPr sz="2800" b="1" dirty="0">
                <a:ea typeface="华文楷体" panose="02010600040101010101" pitchFamily="2" charset="-122"/>
              </a:rPr>
              <a:t>欧元的使用</a:t>
            </a:r>
          </a:p>
          <a:p>
            <a:pPr>
              <a:defRPr/>
            </a:pPr>
            <a:endParaRPr b="1" dirty="0">
              <a:ea typeface="华文楷体" panose="02010600040101010101" pitchFamily="2" charset="-122"/>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标题 1">
            <a:extLst>
              <a:ext uri="{FF2B5EF4-FFF2-40B4-BE49-F238E27FC236}">
                <a16:creationId xmlns:a16="http://schemas.microsoft.com/office/drawing/2014/main" id="{5BAFDFD5-37A1-444A-AB77-B8613E321579}"/>
              </a:ext>
            </a:extLst>
          </p:cNvPr>
          <p:cNvSpPr>
            <a:spLocks noGrp="1"/>
          </p:cNvSpPr>
          <p:nvPr>
            <p:ph type="title"/>
          </p:nvPr>
        </p:nvSpPr>
        <p:spPr/>
        <p:txBody>
          <a:bodyPr/>
          <a:lstStyle/>
          <a:p>
            <a:endParaRPr lang="zh-CN" altLang="en-US"/>
          </a:p>
        </p:txBody>
      </p:sp>
      <p:sp>
        <p:nvSpPr>
          <p:cNvPr id="3" name="内容占位符 2">
            <a:extLst>
              <a:ext uri="{FF2B5EF4-FFF2-40B4-BE49-F238E27FC236}">
                <a16:creationId xmlns:a16="http://schemas.microsoft.com/office/drawing/2014/main" id="{3A857DBA-0C7E-44CF-A7B2-8242CF18B51F}"/>
              </a:ext>
            </a:extLst>
          </p:cNvPr>
          <p:cNvSpPr>
            <a:spLocks noGrp="1"/>
          </p:cNvSpPr>
          <p:nvPr>
            <p:ph idx="1"/>
          </p:nvPr>
        </p:nvSpPr>
        <p:spPr/>
        <p:txBody>
          <a:bodyPr/>
          <a:lstStyle/>
          <a:p>
            <a:pPr marL="0" indent="0">
              <a:buFont typeface="Wingdings 3" panose="05040102010807070707" pitchFamily="18" charset="2"/>
              <a:buNone/>
              <a:defRPr/>
            </a:pPr>
            <a:r>
              <a:rPr lang="en-US" altLang="zh-CN" sz="2800" b="1" dirty="0">
                <a:ea typeface="华文楷体" panose="02010600040101010101" pitchFamily="2" charset="-122"/>
              </a:rPr>
              <a:t>3.</a:t>
            </a:r>
            <a:r>
              <a:rPr sz="2800" b="1" dirty="0">
                <a:ea typeface="华文楷体" panose="02010600040101010101" pitchFamily="2" charset="-122"/>
              </a:rPr>
              <a:t>日元的使用</a:t>
            </a:r>
          </a:p>
          <a:p>
            <a:pPr marL="0" indent="0">
              <a:buFont typeface="Wingdings 3" panose="05040102010807070707" pitchFamily="18" charset="2"/>
              <a:buNone/>
              <a:defRPr/>
            </a:pPr>
            <a:r>
              <a:rPr lang="en-US" altLang="zh-CN" sz="2800" b="1" dirty="0">
                <a:ea typeface="华文楷体" panose="02010600040101010101" pitchFamily="2" charset="-122"/>
              </a:rPr>
              <a:t>4.</a:t>
            </a:r>
            <a:r>
              <a:rPr sz="2800" b="1" dirty="0">
                <a:ea typeface="华文楷体" panose="02010600040101010101" pitchFamily="2" charset="-122"/>
              </a:rPr>
              <a:t>英镑的使用</a:t>
            </a:r>
          </a:p>
          <a:p>
            <a:pPr>
              <a:defRPr/>
            </a:pPr>
            <a:endParaRPr b="1" dirty="0">
              <a:ea typeface="华文楷体" panose="02010600040101010101" pitchFamily="2" charset="-122"/>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标题 1">
            <a:extLst>
              <a:ext uri="{FF2B5EF4-FFF2-40B4-BE49-F238E27FC236}">
                <a16:creationId xmlns:a16="http://schemas.microsoft.com/office/drawing/2014/main" id="{B3FE363F-D45A-4725-B0F2-E152A86E2E24}"/>
              </a:ext>
            </a:extLst>
          </p:cNvPr>
          <p:cNvSpPr>
            <a:spLocks noGrp="1"/>
          </p:cNvSpPr>
          <p:nvPr>
            <p:ph type="title"/>
          </p:nvPr>
        </p:nvSpPr>
        <p:spPr/>
        <p:txBody>
          <a:bodyPr/>
          <a:lstStyle/>
          <a:p>
            <a:r>
              <a:rPr lang="zh-CN" altLang="en-US"/>
              <a:t>四、人民币跨境结算</a:t>
            </a:r>
          </a:p>
        </p:txBody>
      </p:sp>
      <p:sp>
        <p:nvSpPr>
          <p:cNvPr id="3" name="内容占位符 2">
            <a:extLst>
              <a:ext uri="{FF2B5EF4-FFF2-40B4-BE49-F238E27FC236}">
                <a16:creationId xmlns:a16="http://schemas.microsoft.com/office/drawing/2014/main" id="{A1FD4CBA-268E-4D42-BB70-E34FE87188DF}"/>
              </a:ext>
            </a:extLst>
          </p:cNvPr>
          <p:cNvSpPr>
            <a:spLocks noGrp="1"/>
          </p:cNvSpPr>
          <p:nvPr>
            <p:ph idx="1"/>
          </p:nvPr>
        </p:nvSpPr>
        <p:spPr/>
        <p:txBody>
          <a:bodyPr/>
          <a:lstStyle/>
          <a:p>
            <a:pPr marL="0" indent="0">
              <a:buFont typeface="Wingdings 3" panose="05040102010807070707" pitchFamily="18" charset="2"/>
              <a:buNone/>
              <a:defRPr/>
            </a:pPr>
            <a:r>
              <a:rPr lang="en-US" altLang="zh-CN" sz="3200" b="1" dirty="0">
                <a:ea typeface="华文楷体" panose="02010600040101010101" pitchFamily="2" charset="-122"/>
              </a:rPr>
              <a:t>1.</a:t>
            </a:r>
            <a:r>
              <a:rPr sz="3200" b="1" dirty="0">
                <a:ea typeface="华文楷体" panose="02010600040101010101" pitchFamily="2" charset="-122"/>
              </a:rPr>
              <a:t>人民币跨境贸易结算的推行</a:t>
            </a:r>
          </a:p>
          <a:p>
            <a:pPr>
              <a:defRPr/>
            </a:pPr>
            <a:r>
              <a:rPr lang="en-US" altLang="zh-CN" sz="2800" dirty="0">
                <a:solidFill>
                  <a:srgbClr val="000403"/>
                </a:solidFill>
                <a:ea typeface="华文楷体" panose="02010600040101010101" pitchFamily="2" charset="-122"/>
              </a:rPr>
              <a:t>2003</a:t>
            </a:r>
            <a:r>
              <a:rPr sz="2800" dirty="0">
                <a:solidFill>
                  <a:srgbClr val="000403"/>
                </a:solidFill>
                <a:ea typeface="华文楷体" panose="02010600040101010101" pitchFamily="2" charset="-122"/>
              </a:rPr>
              <a:t>年港澳地区试点</a:t>
            </a:r>
          </a:p>
          <a:p>
            <a:pPr>
              <a:defRPr/>
            </a:pPr>
            <a:r>
              <a:rPr lang="en-US" altLang="zh-CN" sz="2800" dirty="0">
                <a:solidFill>
                  <a:srgbClr val="000403"/>
                </a:solidFill>
                <a:ea typeface="华文楷体" panose="02010600040101010101" pitchFamily="2" charset="-122"/>
              </a:rPr>
              <a:t>2012</a:t>
            </a:r>
            <a:r>
              <a:rPr sz="2800" dirty="0">
                <a:solidFill>
                  <a:srgbClr val="000403"/>
                </a:solidFill>
                <a:ea typeface="华文楷体" panose="02010600040101010101" pitchFamily="2" charset="-122"/>
              </a:rPr>
              <a:t>年实现全国的推广</a:t>
            </a:r>
          </a:p>
          <a:p>
            <a:pPr>
              <a:defRPr/>
            </a:pPr>
            <a:endParaRPr b="1" dirty="0">
              <a:ea typeface="华文楷体" panose="02010600040101010101" pitchFamily="2" charset="-122"/>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标题 1">
            <a:extLst>
              <a:ext uri="{FF2B5EF4-FFF2-40B4-BE49-F238E27FC236}">
                <a16:creationId xmlns:a16="http://schemas.microsoft.com/office/drawing/2014/main" id="{481F97F4-76C0-4FC3-8229-64BC78CFC857}"/>
              </a:ext>
            </a:extLst>
          </p:cNvPr>
          <p:cNvSpPr>
            <a:spLocks noGrp="1"/>
          </p:cNvSpPr>
          <p:nvPr>
            <p:ph type="title"/>
          </p:nvPr>
        </p:nvSpPr>
        <p:spPr/>
        <p:txBody>
          <a:bodyPr/>
          <a:lstStyle/>
          <a:p>
            <a:endParaRPr lang="zh-CN" altLang="en-US"/>
          </a:p>
        </p:txBody>
      </p:sp>
      <p:sp>
        <p:nvSpPr>
          <p:cNvPr id="3" name="内容占位符 2">
            <a:extLst>
              <a:ext uri="{FF2B5EF4-FFF2-40B4-BE49-F238E27FC236}">
                <a16:creationId xmlns:a16="http://schemas.microsoft.com/office/drawing/2014/main" id="{FE0D60C3-FB34-464B-B8D1-A12F0CFB9B2F}"/>
              </a:ext>
            </a:extLst>
          </p:cNvPr>
          <p:cNvSpPr>
            <a:spLocks noGrp="1"/>
          </p:cNvSpPr>
          <p:nvPr>
            <p:ph idx="1"/>
          </p:nvPr>
        </p:nvSpPr>
        <p:spPr/>
        <p:txBody>
          <a:bodyPr/>
          <a:lstStyle/>
          <a:p>
            <a:pPr marL="0" indent="0">
              <a:buFont typeface="Wingdings 3" panose="05040102010807070707" pitchFamily="18" charset="2"/>
              <a:buNone/>
              <a:defRPr/>
            </a:pPr>
            <a:r>
              <a:rPr lang="en-US" altLang="zh-CN" sz="3200" b="1" dirty="0">
                <a:ea typeface="华文楷体" panose="02010600040101010101" pitchFamily="2" charset="-122"/>
              </a:rPr>
              <a:t>2. </a:t>
            </a:r>
            <a:r>
              <a:rPr sz="3200" b="1" dirty="0">
                <a:ea typeface="华文楷体" panose="02010600040101010101" pitchFamily="2" charset="-122"/>
              </a:rPr>
              <a:t>人民币资金的跨境清算模式</a:t>
            </a:r>
          </a:p>
          <a:p>
            <a:pPr>
              <a:defRPr/>
            </a:pPr>
            <a:r>
              <a:rPr dirty="0">
                <a:solidFill>
                  <a:srgbClr val="000403"/>
                </a:solidFill>
                <a:ea typeface="华文楷体" panose="02010600040101010101" pitchFamily="2" charset="-122"/>
              </a:rPr>
              <a:t>在跨境贸易人民币结算过程中，商业银行提供最为关键的人民币跨境支付清算渠道，需要中资银行和外资银行共同完成。</a:t>
            </a:r>
          </a:p>
          <a:p>
            <a:pPr>
              <a:defRPr/>
            </a:pPr>
            <a:r>
              <a:rPr dirty="0">
                <a:solidFill>
                  <a:srgbClr val="000403"/>
                </a:solidFill>
                <a:ea typeface="华文楷体" panose="02010600040101010101" pitchFamily="2" charset="-122"/>
              </a:rPr>
              <a:t>以人民币结算的进出口贸易，可以通过香港、澳门地区人民币业务清算行进行人民币资金的跨境结算和清算，也可以通过境内商业银行代理境外商业银行进行人民币资金的跨境结算和清算。即商业银行参与跨境人民币结算包括</a:t>
            </a:r>
            <a:r>
              <a:rPr lang="zh-CN" altLang="en-US" dirty="0">
                <a:solidFill>
                  <a:srgbClr val="000403"/>
                </a:solidFill>
                <a:ea typeface="华文楷体" panose="02010600040101010101" pitchFamily="2" charset="-122"/>
              </a:rPr>
              <a:t>：</a:t>
            </a:r>
            <a:endParaRPr lang="en-US" dirty="0">
              <a:solidFill>
                <a:srgbClr val="000403"/>
              </a:solidFill>
              <a:ea typeface="华文楷体" panose="02010600040101010101" pitchFamily="2" charset="-122"/>
            </a:endParaRPr>
          </a:p>
          <a:p>
            <a:pPr marL="0" indent="0">
              <a:buNone/>
              <a:defRPr/>
            </a:pPr>
            <a:r>
              <a:rPr lang="en-US" dirty="0">
                <a:solidFill>
                  <a:srgbClr val="000403"/>
                </a:solidFill>
                <a:highlight>
                  <a:srgbClr val="C0C0C0"/>
                </a:highlight>
                <a:ea typeface="华文楷体" panose="02010600040101010101" pitchFamily="2" charset="-122"/>
              </a:rPr>
              <a:t>     1.</a:t>
            </a:r>
            <a:r>
              <a:rPr dirty="0">
                <a:solidFill>
                  <a:srgbClr val="000403"/>
                </a:solidFill>
                <a:highlight>
                  <a:srgbClr val="C0C0C0"/>
                </a:highlight>
                <a:ea typeface="华文楷体" panose="02010600040101010101" pitchFamily="2" charset="-122"/>
              </a:rPr>
              <a:t>清算行</a:t>
            </a:r>
            <a:endParaRPr lang="en-US" dirty="0">
              <a:solidFill>
                <a:srgbClr val="000403"/>
              </a:solidFill>
              <a:highlight>
                <a:srgbClr val="C0C0C0"/>
              </a:highlight>
              <a:ea typeface="华文楷体" panose="02010600040101010101" pitchFamily="2" charset="-122"/>
            </a:endParaRPr>
          </a:p>
          <a:p>
            <a:pPr marL="0" indent="0">
              <a:buNone/>
              <a:defRPr/>
            </a:pPr>
            <a:r>
              <a:rPr lang="en-US" dirty="0">
                <a:solidFill>
                  <a:srgbClr val="000403"/>
                </a:solidFill>
                <a:highlight>
                  <a:srgbClr val="C0C0C0"/>
                </a:highlight>
                <a:ea typeface="华文楷体" panose="02010600040101010101" pitchFamily="2" charset="-122"/>
              </a:rPr>
              <a:t>     2. </a:t>
            </a:r>
            <a:r>
              <a:rPr dirty="0" err="1">
                <a:solidFill>
                  <a:srgbClr val="000403"/>
                </a:solidFill>
                <a:highlight>
                  <a:srgbClr val="C0C0C0"/>
                </a:highlight>
                <a:ea typeface="华文楷体" panose="02010600040101010101" pitchFamily="2" charset="-122"/>
              </a:rPr>
              <a:t>代理行</a:t>
            </a:r>
            <a:r>
              <a:rPr dirty="0" err="1">
                <a:solidFill>
                  <a:srgbClr val="000403"/>
                </a:solidFill>
                <a:ea typeface="华文楷体" panose="02010600040101010101" pitchFamily="2" charset="-122"/>
              </a:rPr>
              <a:t>模式</a:t>
            </a:r>
            <a:r>
              <a:rPr dirty="0">
                <a:solidFill>
                  <a:srgbClr val="000403"/>
                </a:solidFill>
                <a:ea typeface="华文楷体" panose="02010600040101010101" pitchFamily="2" charset="-122"/>
              </a:rPr>
              <a:t>。</a:t>
            </a:r>
          </a:p>
          <a:p>
            <a:pPr>
              <a:defRPr/>
            </a:pPr>
            <a:endParaRPr b="1" dirty="0">
              <a:ea typeface="华文楷体" panose="02010600040101010101" pitchFamily="2" charset="-122"/>
            </a:endParaRPr>
          </a:p>
        </p:txBody>
      </p:sp>
    </p:spTree>
    <p:extLst>
      <p:ext uri="{BB962C8B-B14F-4D97-AF65-F5344CB8AC3E}">
        <p14:creationId xmlns:p14="http://schemas.microsoft.com/office/powerpoint/2010/main" val="16297455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标题 1">
            <a:extLst>
              <a:ext uri="{FF2B5EF4-FFF2-40B4-BE49-F238E27FC236}">
                <a16:creationId xmlns:a16="http://schemas.microsoft.com/office/drawing/2014/main" id="{4DEE2007-50B0-4451-8F9B-7B27B05279F3}"/>
              </a:ext>
            </a:extLst>
          </p:cNvPr>
          <p:cNvSpPr>
            <a:spLocks noGrp="1"/>
          </p:cNvSpPr>
          <p:nvPr>
            <p:ph type="title"/>
          </p:nvPr>
        </p:nvSpPr>
        <p:spPr>
          <a:xfrm>
            <a:off x="628650" y="266700"/>
            <a:ext cx="6347713" cy="1320800"/>
          </a:xfrm>
        </p:spPr>
        <p:txBody>
          <a:bodyPr/>
          <a:lstStyle/>
          <a:p>
            <a:endParaRPr lang="zh-CN" altLang="en-US"/>
          </a:p>
        </p:txBody>
      </p:sp>
      <p:sp>
        <p:nvSpPr>
          <p:cNvPr id="3" name="内容占位符 2">
            <a:extLst>
              <a:ext uri="{FF2B5EF4-FFF2-40B4-BE49-F238E27FC236}">
                <a16:creationId xmlns:a16="http://schemas.microsoft.com/office/drawing/2014/main" id="{854566A2-9E5B-4E57-8DB6-0ABF78A5F2CF}"/>
              </a:ext>
            </a:extLst>
          </p:cNvPr>
          <p:cNvSpPr>
            <a:spLocks noGrp="1"/>
          </p:cNvSpPr>
          <p:nvPr>
            <p:ph idx="1"/>
          </p:nvPr>
        </p:nvSpPr>
        <p:spPr>
          <a:xfrm>
            <a:off x="419100" y="965200"/>
            <a:ext cx="8096250" cy="5626100"/>
          </a:xfrm>
        </p:spPr>
        <p:txBody>
          <a:bodyPr/>
          <a:lstStyle/>
          <a:p>
            <a:pPr marL="0" indent="0">
              <a:buFont typeface="Wingdings 3" panose="05040102010807070707" pitchFamily="18" charset="2"/>
              <a:buNone/>
              <a:defRPr/>
            </a:pPr>
            <a:r>
              <a:rPr lang="en-US" altLang="zh-CN" dirty="0"/>
              <a:t>3</a:t>
            </a:r>
            <a:r>
              <a:rPr lang="en-US" altLang="zh-CN" sz="3200" b="1" dirty="0">
                <a:ea typeface="华文楷体" panose="02010600040101010101" pitchFamily="2" charset="-122"/>
              </a:rPr>
              <a:t>. </a:t>
            </a:r>
            <a:r>
              <a:rPr lang="zh-CN" altLang="en-US" sz="3200" b="1" dirty="0">
                <a:ea typeface="华文楷体" panose="02010600040101010101" pitchFamily="2" charset="-122"/>
              </a:rPr>
              <a:t>人民币跨境支付系统</a:t>
            </a:r>
            <a:endParaRPr lang="en-US" altLang="zh-CN" sz="3200" b="1" dirty="0">
              <a:ea typeface="华文楷体" panose="02010600040101010101" pitchFamily="2" charset="-122"/>
            </a:endParaRPr>
          </a:p>
          <a:p>
            <a:pPr marL="609600" indent="-609600">
              <a:spcBef>
                <a:spcPct val="0"/>
              </a:spcBef>
              <a:defRPr/>
            </a:pPr>
            <a:endParaRPr lang="en-US" altLang="zh-CN" dirty="0">
              <a:solidFill>
                <a:srgbClr val="000403"/>
              </a:solidFill>
              <a:ea typeface="华文楷体" panose="02010600040101010101" pitchFamily="2" charset="-122"/>
            </a:endParaRPr>
          </a:p>
          <a:p>
            <a:pPr marL="609600" indent="-609600">
              <a:spcBef>
                <a:spcPct val="0"/>
              </a:spcBef>
              <a:defRPr/>
            </a:pPr>
            <a:endParaRPr lang="en-US" altLang="zh-CN" dirty="0">
              <a:solidFill>
                <a:srgbClr val="000403"/>
              </a:solidFill>
              <a:ea typeface="华文楷体" panose="02010600040101010101" pitchFamily="2" charset="-122"/>
            </a:endParaRPr>
          </a:p>
          <a:p>
            <a:pPr marL="609600" indent="-609600">
              <a:spcBef>
                <a:spcPct val="0"/>
              </a:spcBef>
              <a:defRPr/>
            </a:pPr>
            <a:endParaRPr lang="en-US" altLang="zh-CN" dirty="0">
              <a:solidFill>
                <a:srgbClr val="000403"/>
              </a:solidFill>
              <a:ea typeface="华文楷体" panose="02010600040101010101" pitchFamily="2" charset="-122"/>
            </a:endParaRPr>
          </a:p>
          <a:p>
            <a:pPr marL="609600" indent="-609600">
              <a:spcBef>
                <a:spcPct val="0"/>
              </a:spcBef>
              <a:defRPr/>
            </a:pPr>
            <a:endParaRPr lang="en-US" altLang="zh-CN" dirty="0">
              <a:solidFill>
                <a:srgbClr val="000403"/>
              </a:solidFill>
              <a:ea typeface="华文楷体" panose="02010600040101010101" pitchFamily="2" charset="-122"/>
            </a:endParaRPr>
          </a:p>
          <a:p>
            <a:pPr marL="609600" indent="-609600">
              <a:spcBef>
                <a:spcPct val="0"/>
              </a:spcBef>
              <a:defRPr/>
            </a:pPr>
            <a:r>
              <a:rPr lang="zh-CN" altLang="en-US" dirty="0">
                <a:solidFill>
                  <a:srgbClr val="000403"/>
                </a:solidFill>
                <a:ea typeface="华文楷体" panose="02010600040101010101" pitchFamily="2" charset="-122"/>
              </a:rPr>
              <a:t>人民币跨境支付系统（</a:t>
            </a:r>
            <a:r>
              <a:rPr lang="en-US" altLang="zh-CN" dirty="0">
                <a:solidFill>
                  <a:srgbClr val="000403"/>
                </a:solidFill>
                <a:ea typeface="华文楷体" panose="02010600040101010101" pitchFamily="2" charset="-122"/>
              </a:rPr>
              <a:t>Cross-border Interbank Payment System</a:t>
            </a:r>
            <a:r>
              <a:rPr lang="zh-CN" altLang="en-US" dirty="0">
                <a:solidFill>
                  <a:srgbClr val="000403"/>
                </a:solidFill>
                <a:ea typeface="华文楷体" panose="02010600040101010101" pitchFamily="2" charset="-122"/>
              </a:rPr>
              <a:t>，简称</a:t>
            </a:r>
            <a:r>
              <a:rPr lang="en-US" altLang="zh-CN" dirty="0">
                <a:solidFill>
                  <a:srgbClr val="000403"/>
                </a:solidFill>
                <a:ea typeface="华文楷体" panose="02010600040101010101" pitchFamily="2" charset="-122"/>
              </a:rPr>
              <a:t>CIPS</a:t>
            </a:r>
            <a:r>
              <a:rPr lang="zh-CN" altLang="en-US" dirty="0">
                <a:solidFill>
                  <a:srgbClr val="000403"/>
                </a:solidFill>
                <a:ea typeface="华文楷体" panose="02010600040101010101" pitchFamily="2" charset="-122"/>
              </a:rPr>
              <a:t>）为境内外金融机构人民币跨境和离岸业务提供资金清算、结算服务。</a:t>
            </a:r>
            <a:endParaRPr lang="en-US" altLang="zh-CN" dirty="0">
              <a:solidFill>
                <a:srgbClr val="000403"/>
              </a:solidFill>
              <a:ea typeface="华文楷体" panose="02010600040101010101" pitchFamily="2" charset="-122"/>
            </a:endParaRPr>
          </a:p>
          <a:p>
            <a:pPr marL="609600" indent="-609600">
              <a:spcBef>
                <a:spcPct val="0"/>
              </a:spcBef>
              <a:defRPr/>
            </a:pPr>
            <a:endParaRPr lang="en-US" altLang="zh-CN" dirty="0">
              <a:solidFill>
                <a:srgbClr val="000403"/>
              </a:solidFill>
              <a:ea typeface="华文楷体" panose="02010600040101010101" pitchFamily="2" charset="-122"/>
            </a:endParaRPr>
          </a:p>
          <a:p>
            <a:pPr marL="609600" indent="-609600">
              <a:spcBef>
                <a:spcPct val="0"/>
              </a:spcBef>
              <a:defRPr/>
            </a:pPr>
            <a:r>
              <a:rPr lang="en-US" altLang="zh-CN" dirty="0">
                <a:solidFill>
                  <a:srgbClr val="000403"/>
                </a:solidFill>
                <a:ea typeface="华文楷体" panose="02010600040101010101" pitchFamily="2" charset="-122"/>
              </a:rPr>
              <a:t>CIPS</a:t>
            </a:r>
            <a:r>
              <a:rPr lang="zh-CN" altLang="en-US" dirty="0">
                <a:solidFill>
                  <a:srgbClr val="000403"/>
                </a:solidFill>
                <a:ea typeface="华文楷体" panose="02010600040101010101" pitchFamily="2" charset="-122"/>
              </a:rPr>
              <a:t>分两期建设：一期主要采用</a:t>
            </a:r>
            <a:r>
              <a:rPr lang="zh-CN" altLang="en-US" dirty="0">
                <a:solidFill>
                  <a:srgbClr val="FF0000"/>
                </a:solidFill>
                <a:ea typeface="华文楷体" panose="02010600040101010101" pitchFamily="2" charset="-122"/>
              </a:rPr>
              <a:t>实时全额</a:t>
            </a:r>
            <a:r>
              <a:rPr lang="zh-CN" altLang="en-US" dirty="0">
                <a:solidFill>
                  <a:srgbClr val="000403"/>
                </a:solidFill>
                <a:ea typeface="华文楷体" panose="02010600040101010101" pitchFamily="2" charset="-122"/>
              </a:rPr>
              <a:t>结算方式，为跨境贸易、跨境投融资和其他跨境人民币业务提供清算、结算服务；二期将采用更为节约流动性的</a:t>
            </a:r>
            <a:r>
              <a:rPr lang="zh-CN" altLang="en-US" dirty="0">
                <a:solidFill>
                  <a:srgbClr val="FF0000"/>
                </a:solidFill>
                <a:ea typeface="华文楷体" panose="02010600040101010101" pitchFamily="2" charset="-122"/>
              </a:rPr>
              <a:t>混合结算方式</a:t>
            </a:r>
            <a:r>
              <a:rPr lang="zh-CN" altLang="en-US" dirty="0">
                <a:solidFill>
                  <a:srgbClr val="000403"/>
                </a:solidFill>
                <a:ea typeface="华文楷体" panose="02010600040101010101" pitchFamily="2" charset="-122"/>
              </a:rPr>
              <a:t>，提高人民币跨境和离岸资金的清算、结算效率。</a:t>
            </a:r>
            <a:endParaRPr lang="en-US" altLang="zh-CN" dirty="0">
              <a:solidFill>
                <a:srgbClr val="000403"/>
              </a:solidFill>
              <a:ea typeface="华文楷体" panose="02010600040101010101" pitchFamily="2" charset="-122"/>
            </a:endParaRPr>
          </a:p>
          <a:p>
            <a:pPr marL="0" indent="0">
              <a:spcBef>
                <a:spcPct val="0"/>
              </a:spcBef>
              <a:buNone/>
              <a:defRPr/>
            </a:pPr>
            <a:endParaRPr lang="en-US" altLang="zh-CN" dirty="0">
              <a:solidFill>
                <a:srgbClr val="000403"/>
              </a:solidFill>
              <a:ea typeface="华文楷体" panose="02010600040101010101" pitchFamily="2" charset="-122"/>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标题 1">
            <a:extLst>
              <a:ext uri="{FF2B5EF4-FFF2-40B4-BE49-F238E27FC236}">
                <a16:creationId xmlns:a16="http://schemas.microsoft.com/office/drawing/2014/main" id="{7E76EB07-BB7A-424C-8BF9-33411086741A}"/>
              </a:ext>
            </a:extLst>
          </p:cNvPr>
          <p:cNvSpPr>
            <a:spLocks noGrp="1"/>
          </p:cNvSpPr>
          <p:nvPr>
            <p:ph type="title"/>
          </p:nvPr>
        </p:nvSpPr>
        <p:spPr/>
        <p:txBody>
          <a:bodyPr/>
          <a:lstStyle/>
          <a:p>
            <a:endParaRPr lang="zh-CN" altLang="en-US"/>
          </a:p>
        </p:txBody>
      </p:sp>
      <p:sp>
        <p:nvSpPr>
          <p:cNvPr id="3" name="内容占位符 2">
            <a:extLst>
              <a:ext uri="{FF2B5EF4-FFF2-40B4-BE49-F238E27FC236}">
                <a16:creationId xmlns:a16="http://schemas.microsoft.com/office/drawing/2014/main" id="{01E2EF76-D15F-4F09-944E-19EAFABA780E}"/>
              </a:ext>
            </a:extLst>
          </p:cNvPr>
          <p:cNvSpPr>
            <a:spLocks noGrp="1"/>
          </p:cNvSpPr>
          <p:nvPr>
            <p:ph idx="1"/>
          </p:nvPr>
        </p:nvSpPr>
        <p:spPr>
          <a:xfrm>
            <a:off x="419100" y="1416050"/>
            <a:ext cx="8428038" cy="5175250"/>
          </a:xfrm>
        </p:spPr>
        <p:txBody>
          <a:bodyPr/>
          <a:lstStyle/>
          <a:p>
            <a:pPr marL="0" indent="0">
              <a:buFont typeface="Wingdings 3" panose="05040102010807070707" pitchFamily="18" charset="2"/>
              <a:buNone/>
              <a:defRPr/>
            </a:pPr>
            <a:r>
              <a:rPr lang="en-US" altLang="zh-CN" sz="3200" b="1" dirty="0">
                <a:ea typeface="华文楷体" panose="02010600040101010101" pitchFamily="2" charset="-122"/>
              </a:rPr>
              <a:t>4.</a:t>
            </a:r>
            <a:r>
              <a:rPr sz="3200" b="1" dirty="0">
                <a:ea typeface="华文楷体" panose="02010600040101010101" pitchFamily="2" charset="-122"/>
              </a:rPr>
              <a:t>人民币跨境贸易结算的现状和前景</a:t>
            </a:r>
          </a:p>
          <a:p>
            <a:pPr marL="0" indent="0">
              <a:buFont typeface="Wingdings 3" panose="05040102010807070707" pitchFamily="18" charset="2"/>
              <a:buNone/>
              <a:defRPr/>
            </a:pPr>
            <a:r>
              <a:rPr lang="en-US" altLang="zh-CN" b="1" dirty="0">
                <a:ea typeface="华文楷体" panose="02010600040101010101" pitchFamily="2" charset="-122"/>
              </a:rPr>
              <a:t>1) </a:t>
            </a:r>
            <a:r>
              <a:rPr b="1" dirty="0" err="1">
                <a:ea typeface="华文楷体" panose="02010600040101010101" pitchFamily="2" charset="-122"/>
              </a:rPr>
              <a:t>人民币跨境贸易结算的现状</a:t>
            </a:r>
            <a:endParaRPr lang="en-US" b="1" dirty="0">
              <a:ea typeface="华文楷体" panose="02010600040101010101" pitchFamily="2" charset="-122"/>
            </a:endParaRPr>
          </a:p>
          <a:p>
            <a:pPr marL="0" indent="0">
              <a:buFont typeface="Wingdings 3" panose="05040102010807070707" pitchFamily="18" charset="2"/>
              <a:buNone/>
              <a:defRPr/>
            </a:pPr>
            <a:r>
              <a:rPr lang="en-US" b="1" dirty="0">
                <a:ea typeface="华文楷体" panose="02010600040101010101" pitchFamily="2" charset="-122"/>
              </a:rPr>
              <a:t>2</a:t>
            </a:r>
            <a:r>
              <a:rPr lang="zh-CN" altLang="en-US" b="1" dirty="0">
                <a:ea typeface="华文楷体" panose="02010600040101010101" pitchFamily="2" charset="-122"/>
              </a:rPr>
              <a:t>）人民币跨境结算的发展前景</a:t>
            </a:r>
            <a:endParaRPr b="1" dirty="0">
              <a:ea typeface="华文楷体" panose="02010600040101010101" pitchFamily="2" charset="-122"/>
            </a:endParaRPr>
          </a:p>
          <a:p>
            <a:pPr>
              <a:defRPr/>
            </a:pPr>
            <a:endParaRPr b="1" dirty="0">
              <a:ea typeface="华文楷体" panose="02010600040101010101" pitchFamily="2" charset="-122"/>
            </a:endParaRPr>
          </a:p>
        </p:txBody>
      </p:sp>
    </p:spTree>
  </p:cSld>
  <p:clrMapOvr>
    <a:masterClrMapping/>
  </p:clrMapOvr>
</p:sld>
</file>

<file path=ppt/theme/theme1.xml><?xml version="1.0" encoding="utf-8"?>
<a:theme xmlns:a="http://schemas.openxmlformats.org/drawingml/2006/main" name="平面">
  <a:themeElements>
    <a:clrScheme name="平面">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平面">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平面">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741</TotalTime>
  <Words>229</Words>
  <Application>Microsoft Office PowerPoint</Application>
  <PresentationFormat>全屏显示(4:3)</PresentationFormat>
  <Paragraphs>34</Paragraphs>
  <Slides>9</Slides>
  <Notes>0</Notes>
  <HiddenSlides>0</HiddenSlides>
  <MMClips>0</MMClips>
  <ScaleCrop>false</ScaleCrop>
  <HeadingPairs>
    <vt:vector size="6" baseType="variant">
      <vt:variant>
        <vt:lpstr>已用的字体</vt:lpstr>
      </vt:variant>
      <vt:variant>
        <vt:i4>3</vt:i4>
      </vt:variant>
      <vt:variant>
        <vt:lpstr>主题</vt:lpstr>
      </vt:variant>
      <vt:variant>
        <vt:i4>1</vt:i4>
      </vt:variant>
      <vt:variant>
        <vt:lpstr>幻灯片标题</vt:lpstr>
      </vt:variant>
      <vt:variant>
        <vt:i4>9</vt:i4>
      </vt:variant>
    </vt:vector>
  </HeadingPairs>
  <TitlesOfParts>
    <vt:vector size="13" baseType="lpstr">
      <vt:lpstr>Arial</vt:lpstr>
      <vt:lpstr>Trebuchet MS</vt:lpstr>
      <vt:lpstr>Wingdings 3</vt:lpstr>
      <vt:lpstr>平面</vt:lpstr>
      <vt:lpstr>第五章   国际贸易结算币种选择</vt:lpstr>
      <vt:lpstr>一、国际贸易结算货币选择的影响因素</vt:lpstr>
      <vt:lpstr>二、国际贸易结算货币选择的影响因素</vt:lpstr>
      <vt:lpstr>三、当前国际贸易中的主要结算货币</vt:lpstr>
      <vt:lpstr>PowerPoint 演示文稿</vt:lpstr>
      <vt:lpstr>四、人民币跨境结算</vt:lpstr>
      <vt:lpstr>PowerPoint 演示文稿</vt:lpstr>
      <vt:lpstr>PowerPoint 演示文稿</vt:lpstr>
      <vt:lpstr>PowerPoint 演示文稿</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阮宇轩</dc:creator>
  <cp:lastModifiedBy>li carrie</cp:lastModifiedBy>
  <cp:revision>55</cp:revision>
  <dcterms:created xsi:type="dcterms:W3CDTF">2016-03-09T11:14:42Z</dcterms:created>
  <dcterms:modified xsi:type="dcterms:W3CDTF">2023-07-26T04:16:22Z</dcterms:modified>
</cp:coreProperties>
</file>